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85059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4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3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08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85144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8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9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78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4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252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006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242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vaikulinija.l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vilties.linija@gmail.co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SKUBI PAGALBA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lt-LT" dirty="0" smtClean="0"/>
          </a:p>
          <a:p>
            <a:r>
              <a:rPr lang="lt-LT" dirty="0" smtClean="0"/>
              <a:t>Psichologinės paramos informacija visiems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39185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Praeities </a:t>
            </a:r>
            <a:r>
              <a:rPr lang="pt-BR" i="1" dirty="0"/>
              <a:t>nepakeisi. Ateitis – dar tavo </a:t>
            </a:r>
            <a:r>
              <a:rPr lang="pt-BR" i="1" dirty="0" smtClean="0"/>
              <a:t>galioje </a:t>
            </a:r>
            <a:r>
              <a:rPr lang="pt-BR" b="1" i="1" dirty="0"/>
              <a:t> </a:t>
            </a:r>
            <a:r>
              <a:rPr lang="lt-LT" b="1" i="1" dirty="0" smtClean="0"/>
              <a:t>               </a:t>
            </a:r>
            <a:r>
              <a:rPr lang="pt-BR" sz="2800" b="1" i="1" dirty="0" smtClean="0"/>
              <a:t>Hugh </a:t>
            </a:r>
            <a:r>
              <a:rPr lang="pt-BR" sz="2800" b="1" i="1" dirty="0"/>
              <a:t>White</a:t>
            </a:r>
            <a:r>
              <a:rPr lang="pt-BR" b="1" i="1" dirty="0"/>
              <a:t> </a:t>
            </a:r>
            <a:endParaRPr lang="lt-LT" dirty="0"/>
          </a:p>
        </p:txBody>
      </p:sp>
      <p:pic>
        <p:nvPicPr>
          <p:cNvPr id="9" name="Turinio vietos rezervavimo ženklas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96343" y="3152775"/>
            <a:ext cx="5172891" cy="28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3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PSICHOLOGINĖ PAGALBA  TELEFONU IR </a:t>
            </a:r>
            <a:r>
              <a:rPr lang="lt-LT" b="1" dirty="0" smtClean="0"/>
              <a:t>INTERNETU JAUNIMUI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b="1" dirty="0">
                <a:solidFill>
                  <a:srgbClr val="C00000"/>
                </a:solidFill>
              </a:rPr>
              <a:t>JAUNIMO </a:t>
            </a:r>
            <a:r>
              <a:rPr lang="fi-FI" sz="2400" b="1" dirty="0" smtClean="0">
                <a:solidFill>
                  <a:srgbClr val="C00000"/>
                </a:solidFill>
              </a:rPr>
              <a:t>LINIJA</a:t>
            </a:r>
            <a:endParaRPr lang="lt-LT" sz="2400" b="1" dirty="0" smtClean="0">
              <a:solidFill>
                <a:srgbClr val="C00000"/>
              </a:solidFill>
            </a:endParaRPr>
          </a:p>
          <a:p>
            <a:endParaRPr lang="fi-FI" dirty="0"/>
          </a:p>
          <a:p>
            <a:r>
              <a:rPr lang="fi-FI" dirty="0"/>
              <a:t>Budi savanoriai </a:t>
            </a:r>
            <a:r>
              <a:rPr lang="fi-FI" dirty="0" smtClean="0"/>
              <a:t>konsultantai</a:t>
            </a:r>
            <a:endParaRPr lang="lt-LT" dirty="0" smtClean="0"/>
          </a:p>
          <a:p>
            <a:r>
              <a:rPr lang="fi-FI" dirty="0"/>
              <a:t>8 800 28888	</a:t>
            </a:r>
            <a:r>
              <a:rPr lang="lt-LT" dirty="0" smtClean="0"/>
              <a:t>  </a:t>
            </a:r>
            <a:r>
              <a:rPr lang="fi-FI" dirty="0" smtClean="0"/>
              <a:t>I-VII </a:t>
            </a:r>
            <a:r>
              <a:rPr lang="fi-FI" dirty="0"/>
              <a:t>visą parą	</a:t>
            </a:r>
            <a:endParaRPr lang="lt-LT" dirty="0" smtClean="0"/>
          </a:p>
          <a:p>
            <a:r>
              <a:rPr lang="fi-FI" u="sng" dirty="0" smtClean="0">
                <a:solidFill>
                  <a:srgbClr val="0070C0"/>
                </a:solidFill>
              </a:rPr>
              <a:t>http</a:t>
            </a:r>
            <a:r>
              <a:rPr lang="fi-FI" u="sng" dirty="0">
                <a:solidFill>
                  <a:srgbClr val="0070C0"/>
                </a:solidFill>
              </a:rPr>
              <a:t>://www.jaunimolinija.lt</a:t>
            </a: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567" y="3135086"/>
            <a:ext cx="3249450" cy="284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13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PSICHOLOGINĖ PAGALBA  TELEFONU IR INTERNETU </a:t>
            </a:r>
            <a:r>
              <a:rPr lang="lt-LT" b="1" dirty="0" smtClean="0"/>
              <a:t>VAIKAMS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b="1" dirty="0">
                <a:solidFill>
                  <a:schemeClr val="accent2"/>
                </a:solidFill>
              </a:rPr>
              <a:t>VAIKŲ </a:t>
            </a:r>
            <a:r>
              <a:rPr lang="fi-FI" sz="2400" b="1" dirty="0" smtClean="0">
                <a:solidFill>
                  <a:schemeClr val="accent2"/>
                </a:solidFill>
              </a:rPr>
              <a:t>LINIJA</a:t>
            </a:r>
            <a:endParaRPr lang="lt-LT" sz="2400" b="1" dirty="0" smtClean="0">
              <a:solidFill>
                <a:schemeClr val="accent2"/>
              </a:solidFill>
            </a:endParaRPr>
          </a:p>
          <a:p>
            <a:endParaRPr lang="fi-FI" dirty="0"/>
          </a:p>
          <a:p>
            <a:r>
              <a:rPr lang="fi-FI" dirty="0"/>
              <a:t>Budi savanoriai konsultantai, </a:t>
            </a:r>
            <a:r>
              <a:rPr lang="fi-FI" dirty="0" smtClean="0"/>
              <a:t>profesionalai</a:t>
            </a:r>
            <a:endParaRPr lang="fi-FI" dirty="0"/>
          </a:p>
          <a:p>
            <a:r>
              <a:rPr lang="fi-FI" dirty="0"/>
              <a:t>116 </a:t>
            </a:r>
            <a:r>
              <a:rPr lang="fi-FI" dirty="0" smtClean="0"/>
              <a:t>111</a:t>
            </a:r>
            <a:r>
              <a:rPr lang="lt-LT" dirty="0" smtClean="0"/>
              <a:t>    </a:t>
            </a:r>
            <a:r>
              <a:rPr lang="fi-FI" dirty="0" smtClean="0"/>
              <a:t>I-VII</a:t>
            </a:r>
            <a:r>
              <a:rPr lang="lt-LT" dirty="0" smtClean="0"/>
              <a:t>       </a:t>
            </a:r>
            <a:r>
              <a:rPr lang="fi-FI" dirty="0" smtClean="0"/>
              <a:t>11:00-23:00</a:t>
            </a:r>
            <a:endParaRPr lang="fi-FI" dirty="0"/>
          </a:p>
          <a:p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www.vaikulinija.lt</a:t>
            </a:r>
            <a:endParaRPr lang="lt-LT" dirty="0" smtClean="0"/>
          </a:p>
          <a:p>
            <a:endParaRPr lang="fi-FI" dirty="0"/>
          </a:p>
          <a:p>
            <a:pPr marL="0" indent="0">
              <a:buNone/>
            </a:pPr>
            <a:r>
              <a:rPr lang="fi-FI" dirty="0"/>
              <a:t> 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430" y="3918857"/>
            <a:ext cx="2485344" cy="235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80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b="1" dirty="0"/>
              <a:t>PSICHOLOGINĖ </a:t>
            </a:r>
            <a:r>
              <a:rPr lang="lt-LT" b="1" dirty="0" smtClean="0"/>
              <a:t>PAGALBA </a:t>
            </a:r>
            <a:r>
              <a:rPr lang="lt-LT" b="1" dirty="0"/>
              <a:t> TELEFONU </a:t>
            </a:r>
            <a:r>
              <a:rPr lang="lt-LT" b="1" dirty="0" smtClean="0"/>
              <a:t>PAAUGLIAMS IR JAUNIMUI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sz="2400" b="1" dirty="0">
                <a:solidFill>
                  <a:srgbClr val="FF0000"/>
                </a:solidFill>
              </a:rPr>
              <a:t>LINIJA </a:t>
            </a:r>
            <a:r>
              <a:rPr lang="lt-LT" sz="2400" b="1" dirty="0" smtClean="0">
                <a:solidFill>
                  <a:srgbClr val="FF0000"/>
                </a:solidFill>
              </a:rPr>
              <a:t>DOVERIJA</a:t>
            </a:r>
          </a:p>
          <a:p>
            <a:endParaRPr lang="lt-LT" dirty="0"/>
          </a:p>
          <a:p>
            <a:r>
              <a:rPr lang="lt-LT" dirty="0" smtClean="0"/>
              <a:t>Parama teikiama </a:t>
            </a:r>
            <a:r>
              <a:rPr lang="lt-LT" dirty="0"/>
              <a:t>rusų </a:t>
            </a:r>
            <a:r>
              <a:rPr lang="lt-LT" dirty="0" smtClean="0"/>
              <a:t>kalba</a:t>
            </a:r>
          </a:p>
          <a:p>
            <a:r>
              <a:rPr lang="lt-LT" dirty="0" smtClean="0"/>
              <a:t>Budi </a:t>
            </a:r>
            <a:r>
              <a:rPr lang="lt-LT" dirty="0"/>
              <a:t>savanoriai </a:t>
            </a:r>
            <a:r>
              <a:rPr lang="lt-LT" dirty="0" smtClean="0"/>
              <a:t>konsultantai</a:t>
            </a:r>
          </a:p>
          <a:p>
            <a:r>
              <a:rPr lang="lt-LT" dirty="0" smtClean="0"/>
              <a:t>8 </a:t>
            </a:r>
            <a:r>
              <a:rPr lang="lt-LT" dirty="0"/>
              <a:t>800 </a:t>
            </a:r>
            <a:r>
              <a:rPr lang="lt-LT" dirty="0" smtClean="0"/>
              <a:t>77277  II-VI    16.00 </a:t>
            </a:r>
            <a:r>
              <a:rPr lang="lt-LT" dirty="0"/>
              <a:t>– 20.00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636" y="2948396"/>
            <a:ext cx="1796278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9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PSICHOLOGINĖ </a:t>
            </a:r>
            <a:r>
              <a:rPr lang="lt-LT" b="1" dirty="0" smtClean="0"/>
              <a:t>PAGALBA </a:t>
            </a:r>
            <a:r>
              <a:rPr lang="lt-LT" b="1" dirty="0"/>
              <a:t> TELEFONU </a:t>
            </a:r>
            <a:r>
              <a:rPr lang="lt-LT" b="1" dirty="0" smtClean="0"/>
              <a:t>TĖVAMS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sz="2400" b="1" dirty="0" smtClean="0">
                <a:solidFill>
                  <a:schemeClr val="accent3">
                    <a:lumMod val="50000"/>
                  </a:schemeClr>
                </a:solidFill>
              </a:rPr>
              <a:t>TĖVŲ LINIJA</a:t>
            </a:r>
          </a:p>
          <a:p>
            <a:pPr marL="0" indent="0">
              <a:buNone/>
            </a:pPr>
            <a:endParaRPr lang="lt-LT" dirty="0" smtClean="0"/>
          </a:p>
          <a:p>
            <a:r>
              <a:rPr lang="lt-LT" dirty="0" smtClean="0"/>
              <a:t>Teikia </a:t>
            </a:r>
            <a:r>
              <a:rPr lang="pt-BR" dirty="0" smtClean="0"/>
              <a:t>nemokamas </a:t>
            </a:r>
            <a:r>
              <a:rPr lang="pt-BR" dirty="0"/>
              <a:t>ir anonimines </a:t>
            </a:r>
            <a:r>
              <a:rPr lang="pt-BR" dirty="0" smtClean="0"/>
              <a:t>konsultacijas</a:t>
            </a:r>
            <a:r>
              <a:rPr lang="lt-LT" dirty="0"/>
              <a:t> Paramos vaikams centro psichologai </a:t>
            </a:r>
            <a:endParaRPr lang="lt-LT" dirty="0" smtClean="0"/>
          </a:p>
          <a:p>
            <a:r>
              <a:rPr lang="lt-LT" dirty="0" smtClean="0"/>
              <a:t>8 800 900 12 </a:t>
            </a:r>
            <a:r>
              <a:rPr lang="lt-LT" dirty="0"/>
              <a:t> </a:t>
            </a:r>
            <a:r>
              <a:rPr lang="lt-LT" dirty="0" smtClean="0"/>
              <a:t>   11–13 </a:t>
            </a:r>
            <a:r>
              <a:rPr lang="lt-LT" dirty="0"/>
              <a:t>val. ir 17–21 val. </a:t>
            </a:r>
            <a:r>
              <a:rPr lang="lt-LT" dirty="0" smtClean="0"/>
              <a:t> darbo </a:t>
            </a:r>
            <a:r>
              <a:rPr lang="lt-LT" dirty="0"/>
              <a:t>dienomis </a:t>
            </a: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229" y="4076700"/>
            <a:ext cx="2347163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72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PSICHOLOGINĖ </a:t>
            </a:r>
            <a:r>
              <a:rPr lang="en-US" b="1" dirty="0" smtClean="0"/>
              <a:t> </a:t>
            </a:r>
            <a:r>
              <a:rPr lang="lt-LT" b="1" dirty="0" smtClean="0"/>
              <a:t>PARAMA </a:t>
            </a:r>
            <a:r>
              <a:rPr lang="lt-LT" b="1" dirty="0"/>
              <a:t> TELEFONU IR </a:t>
            </a:r>
            <a:r>
              <a:rPr lang="lt-LT" b="1" dirty="0" smtClean="0"/>
              <a:t>INTERNETU SUAUGUSIEMS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sz="2400" b="1" dirty="0">
                <a:solidFill>
                  <a:srgbClr val="002060"/>
                </a:solidFill>
              </a:rPr>
              <a:t>VILTIES LINIJA</a:t>
            </a:r>
          </a:p>
          <a:p>
            <a:endParaRPr lang="lt-LT" dirty="0"/>
          </a:p>
          <a:p>
            <a:r>
              <a:rPr lang="lt-LT" dirty="0"/>
              <a:t>Budi </a:t>
            </a:r>
            <a:r>
              <a:rPr lang="lt-LT" dirty="0" smtClean="0"/>
              <a:t>profesionalai</a:t>
            </a:r>
            <a:r>
              <a:rPr lang="lt-LT" dirty="0"/>
              <a:t>, savanoriai </a:t>
            </a:r>
            <a:r>
              <a:rPr lang="lt-LT" dirty="0" smtClean="0"/>
              <a:t>konsultantai</a:t>
            </a:r>
          </a:p>
          <a:p>
            <a:r>
              <a:rPr lang="lt-LT" dirty="0"/>
              <a:t>116 123	I-VII visą parą	</a:t>
            </a:r>
            <a:endParaRPr lang="lt-LT" dirty="0" smtClean="0"/>
          </a:p>
          <a:p>
            <a:r>
              <a:rPr lang="lt-LT" dirty="0" smtClean="0"/>
              <a:t>http</a:t>
            </a:r>
            <a:r>
              <a:rPr lang="lt-LT" dirty="0"/>
              <a:t>://paklausk.kpsc.lt/contact.php  arba </a:t>
            </a:r>
            <a:r>
              <a:rPr lang="lt-LT" dirty="0" smtClean="0">
                <a:hlinkClick r:id="rId2"/>
              </a:rPr>
              <a:t>vilties.linija@gmail.com</a:t>
            </a:r>
            <a:endParaRPr lang="lt-LT" dirty="0" smtClean="0"/>
          </a:p>
          <a:p>
            <a:endParaRPr lang="lt-LT" dirty="0"/>
          </a:p>
          <a:p>
            <a:pPr algn="r"/>
            <a:endParaRPr lang="lt-LT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229" y="4572000"/>
            <a:ext cx="3017782" cy="213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67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/>
              <a:t>PSICHOLOGINĖ </a:t>
            </a:r>
            <a:r>
              <a:rPr lang="lt-LT" b="1" dirty="0" smtClean="0"/>
              <a:t>PAGALBA </a:t>
            </a:r>
            <a:r>
              <a:rPr lang="lt-LT" b="1" dirty="0"/>
              <a:t> TELEFONU IR </a:t>
            </a:r>
            <a:r>
              <a:rPr lang="lt-LT" b="1" dirty="0" smtClean="0"/>
              <a:t>INTERNETU MOTERIMS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sz="2400" b="1" dirty="0">
                <a:solidFill>
                  <a:schemeClr val="accent4">
                    <a:lumMod val="50000"/>
                  </a:schemeClr>
                </a:solidFill>
              </a:rPr>
              <a:t>PAGALBOS MOTERIMS </a:t>
            </a:r>
            <a:r>
              <a:rPr lang="lt-LT" sz="2400" b="1" dirty="0" smtClean="0">
                <a:solidFill>
                  <a:schemeClr val="accent4">
                    <a:lumMod val="50000"/>
                  </a:schemeClr>
                </a:solidFill>
              </a:rPr>
              <a:t>LINIJA</a:t>
            </a:r>
          </a:p>
          <a:p>
            <a:pPr marL="0" indent="0">
              <a:buNone/>
            </a:pPr>
            <a:endParaRPr lang="lt-LT" sz="240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lt-LT" dirty="0"/>
              <a:t>Budi profesionalai, savanoriai </a:t>
            </a:r>
            <a:r>
              <a:rPr lang="lt-LT" dirty="0" smtClean="0"/>
              <a:t>konsultantai</a:t>
            </a:r>
            <a:endParaRPr lang="lt-LT" dirty="0"/>
          </a:p>
          <a:p>
            <a:r>
              <a:rPr lang="lt-LT" dirty="0"/>
              <a:t>8 800 66366	I-VII visą parą	</a:t>
            </a:r>
            <a:endParaRPr lang="lt-LT" dirty="0" smtClean="0"/>
          </a:p>
          <a:p>
            <a:r>
              <a:rPr lang="lt-LT" u="sng" dirty="0" err="1" smtClean="0">
                <a:solidFill>
                  <a:srgbClr val="0070C0"/>
                </a:solidFill>
              </a:rPr>
              <a:t>Pagalba@moteriai</a:t>
            </a:r>
            <a:r>
              <a:rPr lang="lt-LT" u="sng" dirty="0" smtClean="0">
                <a:solidFill>
                  <a:srgbClr val="0070C0"/>
                </a:solidFill>
              </a:rPr>
              <a:t>.</a:t>
            </a:r>
            <a:r>
              <a:rPr lang="en-US" u="sng" dirty="0" smtClean="0">
                <a:solidFill>
                  <a:srgbClr val="0070C0"/>
                </a:solidFill>
              </a:rPr>
              <a:t>l</a:t>
            </a:r>
            <a:r>
              <a:rPr lang="lt-LT" u="sng" dirty="0" smtClean="0">
                <a:solidFill>
                  <a:srgbClr val="0070C0"/>
                </a:solidFill>
              </a:rPr>
              <a:t>t</a:t>
            </a:r>
            <a:endParaRPr lang="lt-LT" u="sng" dirty="0">
              <a:solidFill>
                <a:srgbClr val="0070C0"/>
              </a:solidFill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7691" y="3514725"/>
            <a:ext cx="2134417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1882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TM10001105[[fn=Apkirpimas]]</Template>
  <TotalTime>136</TotalTime>
  <Words>109</Words>
  <Application>Microsoft Office PowerPoint</Application>
  <PresentationFormat>Plačiaekranė</PresentationFormat>
  <Paragraphs>41</Paragraphs>
  <Slides>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1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10" baseType="lpstr">
      <vt:lpstr>Franklin Gothic Book</vt:lpstr>
      <vt:lpstr>Crop</vt:lpstr>
      <vt:lpstr>SKUBI PAGALBA</vt:lpstr>
      <vt:lpstr>Praeities nepakeisi. Ateitis – dar tavo galioje                 Hugh White </vt:lpstr>
      <vt:lpstr>PSICHOLOGINĖ PAGALBA  TELEFONU IR INTERNETU JAUNIMUI</vt:lpstr>
      <vt:lpstr>PSICHOLOGINĖ PAGALBA  TELEFONU IR INTERNETU VAIKAMS</vt:lpstr>
      <vt:lpstr>PSICHOLOGINĖ PAGALBA  TELEFONU PAAUGLIAMS IR JAUNIMUI</vt:lpstr>
      <vt:lpstr>PSICHOLOGINĖ PAGALBA  TELEFONU TĖVAMS</vt:lpstr>
      <vt:lpstr>PSICHOLOGINĖ  PARAMA  TELEFONU IR INTERNETU SUAUGUSIEMS</vt:lpstr>
      <vt:lpstr>PSICHOLOGINĖ PAGALBA  TELEFONU IR INTERNETU MOTERIMS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SKUBI PAGALBA</dc:title>
  <dc:creator>Admin</dc:creator>
  <cp:lastModifiedBy>Admin</cp:lastModifiedBy>
  <cp:revision>11</cp:revision>
  <dcterms:created xsi:type="dcterms:W3CDTF">2020-04-02T11:59:37Z</dcterms:created>
  <dcterms:modified xsi:type="dcterms:W3CDTF">2020-04-02T14:25:23Z</dcterms:modified>
</cp:coreProperties>
</file>